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7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81" r:id="rId20"/>
    <p:sldId id="280" r:id="rId21"/>
  </p:sldIdLst>
  <p:sldSz cx="9107488" cy="5143500"/>
  <p:notesSz cx="6858000" cy="9144000"/>
  <p:defaultTextStyle>
    <a:defPPr>
      <a:defRPr lang="en-US"/>
    </a:defPPr>
    <a:lvl1pPr marL="0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7137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4273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1410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28546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35683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2820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49956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57093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114" y="378"/>
      </p:cViewPr>
      <p:guideLst>
        <p:guide orient="horz" pos="1620"/>
        <p:guide pos="286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062" y="1597819"/>
            <a:ext cx="7741365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6123" y="2914650"/>
            <a:ext cx="6375242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7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4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1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8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5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2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9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35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18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7631" y="154781"/>
            <a:ext cx="2039698" cy="3290888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3794" y="154781"/>
            <a:ext cx="5972045" cy="3290888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24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24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29" y="3305176"/>
            <a:ext cx="7741365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429" y="2180035"/>
            <a:ext cx="7741365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71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42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14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356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428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499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04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3794" y="900113"/>
            <a:ext cx="4005081" cy="254555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666" y="900113"/>
            <a:ext cx="4006662" cy="254555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13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375" y="205979"/>
            <a:ext cx="8196739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374" y="1151335"/>
            <a:ext cx="4024056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7137" indent="0">
              <a:buNone/>
              <a:defRPr sz="1800" b="1"/>
            </a:lvl2pPr>
            <a:lvl3pPr marL="814273" indent="0">
              <a:buNone/>
              <a:defRPr sz="1600" b="1"/>
            </a:lvl3pPr>
            <a:lvl4pPr marL="1221410" indent="0">
              <a:buNone/>
              <a:defRPr sz="1400" b="1"/>
            </a:lvl4pPr>
            <a:lvl5pPr marL="1628546" indent="0">
              <a:buNone/>
              <a:defRPr sz="1400" b="1"/>
            </a:lvl5pPr>
            <a:lvl6pPr marL="2035683" indent="0">
              <a:buNone/>
              <a:defRPr sz="1400" b="1"/>
            </a:lvl6pPr>
            <a:lvl7pPr marL="2442820" indent="0">
              <a:buNone/>
              <a:defRPr sz="1400" b="1"/>
            </a:lvl7pPr>
            <a:lvl8pPr marL="2849956" indent="0">
              <a:buNone/>
              <a:defRPr sz="1400" b="1"/>
            </a:lvl8pPr>
            <a:lvl9pPr marL="3257093" indent="0">
              <a:buNone/>
              <a:defRPr sz="14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374" y="1631156"/>
            <a:ext cx="4024056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6478" y="1151335"/>
            <a:ext cx="4025636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7137" indent="0">
              <a:buNone/>
              <a:defRPr sz="1800" b="1"/>
            </a:lvl2pPr>
            <a:lvl3pPr marL="814273" indent="0">
              <a:buNone/>
              <a:defRPr sz="1600" b="1"/>
            </a:lvl3pPr>
            <a:lvl4pPr marL="1221410" indent="0">
              <a:buNone/>
              <a:defRPr sz="1400" b="1"/>
            </a:lvl4pPr>
            <a:lvl5pPr marL="1628546" indent="0">
              <a:buNone/>
              <a:defRPr sz="1400" b="1"/>
            </a:lvl5pPr>
            <a:lvl6pPr marL="2035683" indent="0">
              <a:buNone/>
              <a:defRPr sz="1400" b="1"/>
            </a:lvl6pPr>
            <a:lvl7pPr marL="2442820" indent="0">
              <a:buNone/>
              <a:defRPr sz="1400" b="1"/>
            </a:lvl7pPr>
            <a:lvl8pPr marL="2849956" indent="0">
              <a:buNone/>
              <a:defRPr sz="1400" b="1"/>
            </a:lvl8pPr>
            <a:lvl9pPr marL="3257093" indent="0">
              <a:buNone/>
              <a:defRPr sz="14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6478" y="1631156"/>
            <a:ext cx="4025636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9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2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98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375" y="204787"/>
            <a:ext cx="2996301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0775" y="204788"/>
            <a:ext cx="5091339" cy="4389835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375" y="1076326"/>
            <a:ext cx="2996301" cy="3518297"/>
          </a:xfrm>
        </p:spPr>
        <p:txBody>
          <a:bodyPr/>
          <a:lstStyle>
            <a:lvl1pPr marL="0" indent="0">
              <a:buNone/>
              <a:defRPr sz="1200"/>
            </a:lvl1pPr>
            <a:lvl2pPr marL="407137" indent="0">
              <a:buNone/>
              <a:defRPr sz="1100"/>
            </a:lvl2pPr>
            <a:lvl3pPr marL="814273" indent="0">
              <a:buNone/>
              <a:defRPr sz="900"/>
            </a:lvl3pPr>
            <a:lvl4pPr marL="1221410" indent="0">
              <a:buNone/>
              <a:defRPr sz="800"/>
            </a:lvl4pPr>
            <a:lvl5pPr marL="1628546" indent="0">
              <a:buNone/>
              <a:defRPr sz="800"/>
            </a:lvl5pPr>
            <a:lvl6pPr marL="2035683" indent="0">
              <a:buNone/>
              <a:defRPr sz="800"/>
            </a:lvl6pPr>
            <a:lvl7pPr marL="2442820" indent="0">
              <a:buNone/>
              <a:defRPr sz="800"/>
            </a:lvl7pPr>
            <a:lvl8pPr marL="2849956" indent="0">
              <a:buNone/>
              <a:defRPr sz="800"/>
            </a:lvl8pPr>
            <a:lvl9pPr marL="3257093" indent="0">
              <a:buNone/>
              <a:defRPr sz="8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31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131" y="3600450"/>
            <a:ext cx="5464493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85131" y="459581"/>
            <a:ext cx="5464493" cy="3086100"/>
          </a:xfrm>
        </p:spPr>
        <p:txBody>
          <a:bodyPr/>
          <a:lstStyle>
            <a:lvl1pPr marL="0" indent="0">
              <a:buNone/>
              <a:defRPr sz="2800"/>
            </a:lvl1pPr>
            <a:lvl2pPr marL="407137" indent="0">
              <a:buNone/>
              <a:defRPr sz="2500"/>
            </a:lvl2pPr>
            <a:lvl3pPr marL="814273" indent="0">
              <a:buNone/>
              <a:defRPr sz="2100"/>
            </a:lvl3pPr>
            <a:lvl4pPr marL="1221410" indent="0">
              <a:buNone/>
              <a:defRPr sz="1800"/>
            </a:lvl4pPr>
            <a:lvl5pPr marL="1628546" indent="0">
              <a:buNone/>
              <a:defRPr sz="1800"/>
            </a:lvl5pPr>
            <a:lvl6pPr marL="2035683" indent="0">
              <a:buNone/>
              <a:defRPr sz="1800"/>
            </a:lvl6pPr>
            <a:lvl7pPr marL="2442820" indent="0">
              <a:buNone/>
              <a:defRPr sz="1800"/>
            </a:lvl7pPr>
            <a:lvl8pPr marL="2849956" indent="0">
              <a:buNone/>
              <a:defRPr sz="1800"/>
            </a:lvl8pPr>
            <a:lvl9pPr marL="3257093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85131" y="4025503"/>
            <a:ext cx="5464493" cy="603647"/>
          </a:xfrm>
        </p:spPr>
        <p:txBody>
          <a:bodyPr/>
          <a:lstStyle>
            <a:lvl1pPr marL="0" indent="0">
              <a:buNone/>
              <a:defRPr sz="1200"/>
            </a:lvl1pPr>
            <a:lvl2pPr marL="407137" indent="0">
              <a:buNone/>
              <a:defRPr sz="1100"/>
            </a:lvl2pPr>
            <a:lvl3pPr marL="814273" indent="0">
              <a:buNone/>
              <a:defRPr sz="900"/>
            </a:lvl3pPr>
            <a:lvl4pPr marL="1221410" indent="0">
              <a:buNone/>
              <a:defRPr sz="800"/>
            </a:lvl4pPr>
            <a:lvl5pPr marL="1628546" indent="0">
              <a:buNone/>
              <a:defRPr sz="800"/>
            </a:lvl5pPr>
            <a:lvl6pPr marL="2035683" indent="0">
              <a:buNone/>
              <a:defRPr sz="800"/>
            </a:lvl6pPr>
            <a:lvl7pPr marL="2442820" indent="0">
              <a:buNone/>
              <a:defRPr sz="800"/>
            </a:lvl7pPr>
            <a:lvl8pPr marL="2849956" indent="0">
              <a:buNone/>
              <a:defRPr sz="800"/>
            </a:lvl8pPr>
            <a:lvl9pPr marL="3257093" indent="0">
              <a:buNone/>
              <a:defRPr sz="8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63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5375" y="205979"/>
            <a:ext cx="8196739" cy="857250"/>
          </a:xfrm>
          <a:prstGeom prst="rect">
            <a:avLst/>
          </a:prstGeom>
        </p:spPr>
        <p:txBody>
          <a:bodyPr vert="horz" lIns="81427" tIns="40714" rIns="81427" bIns="40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375" y="1200151"/>
            <a:ext cx="8196739" cy="3394472"/>
          </a:xfrm>
          <a:prstGeom prst="rect">
            <a:avLst/>
          </a:prstGeom>
        </p:spPr>
        <p:txBody>
          <a:bodyPr vert="horz" lIns="81427" tIns="40714" rIns="81427" bIns="40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5374" y="4767263"/>
            <a:ext cx="2125081" cy="273844"/>
          </a:xfrm>
          <a:prstGeom prst="rect">
            <a:avLst/>
          </a:prstGeom>
        </p:spPr>
        <p:txBody>
          <a:bodyPr vert="horz" lIns="81427" tIns="40714" rIns="81427" bIns="40714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8978C-2FCF-0D42-ABFD-C9CA6B8A2615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1725" y="4767263"/>
            <a:ext cx="2884038" cy="273844"/>
          </a:xfrm>
          <a:prstGeom prst="rect">
            <a:avLst/>
          </a:prstGeom>
        </p:spPr>
        <p:txBody>
          <a:bodyPr vert="horz" lIns="81427" tIns="40714" rIns="81427" bIns="40714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27033" y="4767263"/>
            <a:ext cx="2125081" cy="273844"/>
          </a:xfrm>
          <a:prstGeom prst="rect">
            <a:avLst/>
          </a:prstGeom>
        </p:spPr>
        <p:txBody>
          <a:bodyPr vert="horz" lIns="81427" tIns="40714" rIns="81427" bIns="40714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3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07137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352" indent="-305352" algn="l" defTabSz="40713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1597" indent="-254460" algn="l" defTabSz="407137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7842" indent="-203568" algn="l" defTabSz="40713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4978" indent="-203568" algn="l" defTabSz="407137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2115" indent="-203568" algn="l" defTabSz="407137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9251" indent="-203568" algn="l" defTabSz="40713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6388" indent="-203568" algn="l" defTabSz="40713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3525" indent="-203568" algn="l" defTabSz="40713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0661" indent="-203568" algn="l" defTabSz="40713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137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4273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1410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8546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5683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2820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9956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7093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zqa.govt.nz/ncea/understanding-ncea/how-ncea-works/video/te-reo-maori/" TargetMode="Externa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7" name="Picture 6" descr="Year 10_Nga mahi a nga tupuna_Careers of our ancestors_POWERPOINT PRESENTATION_MAORI_3.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5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1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7" name="Picture 6" descr="Year 10_Nga mahi a nga tupuna_Careers of our ancestors_POWERPOINT PRESENTATION_MAORI_3.0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3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7" name="Picture 6" descr="Year 10_Nga mahi a nga tupuna_Careers of our ancestors_POWERPOINT PRESENTATION_MAORI_3.01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sp>
        <p:nvSpPr>
          <p:cNvPr id="8" name="Rectangle 7">
            <a:hlinkClick r:id="rId5"/>
          </p:cNvPr>
          <p:cNvSpPr/>
          <p:nvPr/>
        </p:nvSpPr>
        <p:spPr>
          <a:xfrm>
            <a:off x="455375" y="927542"/>
            <a:ext cx="3933776" cy="22223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2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1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7" name="Picture 6" descr="Year 10_Nga mahi a nga tupuna_Careers of our ancestors_POWERPOINT PRESENTATION_MAORI_3.01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3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1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7" name="Picture 6" descr="Year 10_Nga mahi a nga tupuna_Careers of our ancestors_POWERPOINT PRESENTATION_MAORI_3.01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6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1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7" name="Picture 6" descr="Year 10_Nga mahi a nga tupuna_Careers of our ancestors_POWERPOINT PRESENTATION_MAORI_3.01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4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Year 10_Nga mahi a nga tupuna_Careers of our ancestors_POWERPOINT PRESENTATION_ENG_3.01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Picture 3" descr="Year 11_Te Ao Ohanga Maori_Our place in the Economy_Powerpoint Presentation_MAORI_3.01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1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7" name="Picture 6" descr="Year 10_Nga mahi a nga tupuna_Careers of our ancestors_POWERPOINT PRESENTATION_ENG_3.01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8" name="Picture 7" descr="Year 10_Nga mahi a nga tupuna_Careers of our ancestors_POWERPOINT PRESENTATION_MAORI_3.01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1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1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7" name="Picture 6" descr="Year 10_Nga mahi a nga tupuna_Careers of our ancestors_POWERPOINT PRESENTATION_MAORI_3.01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0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Year 10_Nga mahi a nga tupuna_Careers of our ancestors_POWERPOINT PRESENTATION_ENG_3.01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Picture 3" descr="Year 11_Te Ao Ohanga Maori_Our place in the Economy_Powerpoint Presentation_MAORI_3.01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1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7" name="Picture 6" descr="Year 10_Nga mahi a nga tupuna_Careers of our ancestors_POWERPOINT PRESENTATION_ENG_3.01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8" name="Picture 7" descr="Year 10_Nga mahi a nga tupuna_Careers of our ancestors_POWERPOINT PRESENTATION_MAORI_3.01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6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0_Nga mahi a nga tupuna_Careers of our ancestors_POWERPOINT PRESENTATION_MAORI_3.0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2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ear 10_Nga mahi a nga tupuna_Careers of our ancestors_POWERPOINT PRESENTATION_ENG_3.0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8152" y="0"/>
            <a:ext cx="9107488" cy="4662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 descr="TEC-AoG 17848 Find out more Infographic Te Reo-low res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226"/>
          <a:stretch/>
        </p:blipFill>
        <p:spPr>
          <a:xfrm>
            <a:off x="1147142" y="0"/>
            <a:ext cx="6858000" cy="4514645"/>
          </a:xfrm>
          <a:prstGeom prst="rect">
            <a:avLst/>
          </a:prstGeom>
        </p:spPr>
      </p:pic>
      <p:pic>
        <p:nvPicPr>
          <p:cNvPr id="4" name="Picture 3" descr="TEC-AoG 17848 Find out more Infographic Te Reo_high res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31" t="-4718"/>
          <a:stretch/>
        </p:blipFill>
        <p:spPr>
          <a:xfrm>
            <a:off x="353408" y="0"/>
            <a:ext cx="742257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4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Year 10_Nga mahi a nga tupuna_Careers of our ancestors_POWERPOINT PRESENTATION_MAORI_3.0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Picture 3" descr="Year 11_Te Ao Ohanga Maori_Our place in the Economy_Powerpoint Presentation_MAORI_3.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8" name="Picture 7" descr="Year 10_Nga mahi a nga tupuna_Careers of our ancestors_POWERPOINT PRESENTATION_MAORI_3.0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9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7" name="Picture 6" descr="Year 10_Nga mahi a nga tupuna_Careers of our ancestors_POWERPOINT PRESENTATION_MAORI_3.0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8" name="Picture 7" descr="Year 10_Nga mahi a nga tupuna_Careers of our ancestors_POWERPOINT PRESENTATION_MAORI_3.0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9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7" name="Picture 6" descr="Year 10_Nga mahi a nga tupuna_Careers of our ancestors_POWERPOINT PRESENTATION_ENG_3.0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8" name="Picture 7" descr="Year 10_Nga mahi a nga tupuna_Careers of our ancestors_POWERPOINT PRESENTATION_MAORI_3.0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8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7" name="Picture 6" descr="Year 10_Nga mahi a nga tupuna_Careers of our ancestors_POWERPOINT PRESENTATION_MAORI_3.0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6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7" name="Picture 6" descr="Year 10_Nga mahi a nga tupuna_Careers of our ancestors_POWERPOINT PRESENTATION_MAORI_3.0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2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0_Nga mahi a nga tupuna_Careers of our ancestors_POWERPOINT PRESENTATION_ENG_3.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MAORI_3.0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7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7" name="Picture 6" descr="Year 10_Nga mahi a nga tupuna_Careers of our ancestors_POWERPOINT PRESENTATION_MAORI_3.0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4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1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7" name="Picture 6" descr="Year 10_Nga mahi a nga tupuna_Careers of our ancestors_POWERPOINT PRESENTATION_MAORI_3.0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2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metadata xmlns="http://www.objective.com/ecm/document/metadata/DC4691BF00A443899034738234036697" version="1.0.0">
  <systemFields>
    <field name="Objective-Id">
      <value order="0">A1194053</value>
    </field>
    <field name="Objective-Title">
      <value order="0">RF Tau 10 Te whakaaturanga kaiako</value>
    </field>
    <field name="Objective-Description">
      <value order="0"/>
    </field>
    <field name="Objective-CreationStamp">
      <value order="0">2018-03-27T20:40:54Z</value>
    </field>
    <field name="Objective-IsApproved">
      <value order="0">false</value>
    </field>
    <field name="Objective-IsPublished">
      <value order="0">true</value>
    </field>
    <field name="Objective-DatePublished">
      <value order="0">2018-03-28T00:15:50Z</value>
    </field>
    <field name="Objective-ModificationStamp">
      <value order="0">2018-03-28T00:15:50Z</value>
    </field>
    <field name="Objective-Owner">
      <value order="0">Megan Martin</value>
    </field>
    <field name="Objective-Path">
      <value order="0">Objective Global Folder:TEC Global Folder:Career Development:Rangatahi Futures:Maori:Tau 10:CD-R-Rangatahi Futures-Maori-Tau 10- FINALS -NO:Web - Rangatahi Futures Tau 10 - Maori Final Resources</value>
    </field>
    <field name="Objective-Parent">
      <value order="0">Web - Rangatahi Futures Tau 10 - Maori Final Resources</value>
    </field>
    <field name="Objective-State">
      <value order="0">Published</value>
    </field>
    <field name="Objective-VersionId">
      <value order="0">vA2701528</value>
    </field>
    <field name="Objective-Version">
      <value order="0">1.0</value>
    </field>
    <field name="Objective-VersionNumber">
      <value order="0">1</value>
    </field>
    <field name="Objective-VersionComment">
      <value order="0"/>
    </field>
    <field name="Objective-FileNumber">
      <value order="0">qA90711</value>
    </field>
    <field name="Objective-Classification">
      <value order="0"/>
    </field>
    <field name="Objective-Caveats">
      <value order="0"/>
    </field>
  </systemFields>
  <catalogues>
    <catalogue name="Document Type Catalogue" type="type" ori="id:cA6">
      <field name="Objective-Fund Name">
        <value order="0"/>
      </field>
      <field name="Objective-Sub Sector">
        <value order="0"/>
      </field>
      <field name="Objective-Reference">
        <value order="0"/>
      </field>
      <field name="Objective-Financial Year">
        <value order="0"/>
      </field>
      <field name="Objective-EDUMIS Number">
        <value order="0"/>
      </field>
      <field name="Objective-Action">
        <value order="0"/>
      </field>
      <field name="Objective-Calendar Year">
        <value order="0"/>
      </field>
      <field name="Objective-Date">
        <value order="0"/>
      </field>
      <field name="Objective-Responsible">
        <value order="0"/>
      </field>
    </catalogue>
  </catalogues>
</metadata>
</file>

<file path=customXml/itemProps1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DC4691BF00A44389903473823403669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Custom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Homegrown Creative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Siobhan Clark</dc:creator>
  <cp:lastModifiedBy>Megan Martin</cp:lastModifiedBy>
  <cp:revision>12</cp:revision>
  <dcterms:created xsi:type="dcterms:W3CDTF">2018-01-25T19:57:49Z</dcterms:created>
  <dcterms:modified xsi:type="dcterms:W3CDTF">2018-11-13T23:07:24Z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A1194053</vt:lpwstr>
  </property>
  <property fmtid="{D5CDD505-2E9C-101B-9397-08002B2CF9AE}" pid="4" name="Objective-Title">
    <vt:lpwstr>RF Tau 10 Te whakaaturanga kaiako</vt:lpwstr>
  </property>
  <property fmtid="{D5CDD505-2E9C-101B-9397-08002B2CF9AE}" pid="5" name="Objective-Description">
    <vt:lpwstr/>
  </property>
  <property fmtid="{D5CDD505-2E9C-101B-9397-08002B2CF9AE}" pid="6" name="Objective-CreationStamp">
    <vt:filetime>2018-03-27T20:40:54Z</vt:filetime>
  </property>
  <property fmtid="{D5CDD505-2E9C-101B-9397-08002B2CF9AE}" pid="7" name="Objective-IsApproved">
    <vt:bool>false</vt:bool>
  </property>
  <property fmtid="{D5CDD505-2E9C-101B-9397-08002B2CF9AE}" pid="8" name="Objective-IsPublished">
    <vt:bool>true</vt:bool>
  </property>
  <property fmtid="{D5CDD505-2E9C-101B-9397-08002B2CF9AE}" pid="9" name="Objective-DatePublished">
    <vt:filetime>2018-03-28T00:15:50Z</vt:filetime>
  </property>
  <property fmtid="{D5CDD505-2E9C-101B-9397-08002B2CF9AE}" pid="10" name="Objective-ModificationStamp">
    <vt:filetime>2018-03-28T00:15:50Z</vt:filetime>
  </property>
  <property fmtid="{D5CDD505-2E9C-101B-9397-08002B2CF9AE}" pid="11" name="Objective-Owner">
    <vt:lpwstr>Megan Martin</vt:lpwstr>
  </property>
  <property fmtid="{D5CDD505-2E9C-101B-9397-08002B2CF9AE}" pid="12" name="Objective-Path">
    <vt:lpwstr>Objective Global Folder:TEC Global Folder:Career Development:Rangatahi Futures:Maori:Tau 10:CD-R-Rangatahi Futures-Maori-Tau 10- FINALS -NO:Web - Rangatahi Futures Tau 10 - Maori Final Resources</vt:lpwstr>
  </property>
  <property fmtid="{D5CDD505-2E9C-101B-9397-08002B2CF9AE}" pid="13" name="Objective-Parent">
    <vt:lpwstr>Web - Rangatahi Futures Tau 10 - Maori Final Resources</vt:lpwstr>
  </property>
  <property fmtid="{D5CDD505-2E9C-101B-9397-08002B2CF9AE}" pid="14" name="Objective-State">
    <vt:lpwstr>Published</vt:lpwstr>
  </property>
  <property fmtid="{D5CDD505-2E9C-101B-9397-08002B2CF9AE}" pid="15" name="Objective-VersionId">
    <vt:lpwstr>vA2701528</vt:lpwstr>
  </property>
  <property fmtid="{D5CDD505-2E9C-101B-9397-08002B2CF9AE}" pid="16" name="Objective-Version">
    <vt:lpwstr>1.0</vt:lpwstr>
  </property>
  <property fmtid="{D5CDD505-2E9C-101B-9397-08002B2CF9AE}" pid="17" name="Objective-VersionNumber">
    <vt:r8>1</vt:r8>
  </property>
  <property fmtid="{D5CDD505-2E9C-101B-9397-08002B2CF9AE}" pid="18" name="Objective-VersionComment">
    <vt:lpwstr/>
  </property>
  <property fmtid="{D5CDD505-2E9C-101B-9397-08002B2CF9AE}" pid="19" name="Objective-FileNumber">
    <vt:lpwstr>qA90711</vt:lpwstr>
  </property>
  <property fmtid="{D5CDD505-2E9C-101B-9397-08002B2CF9AE}" pid="20" name="Objective-Classification">
    <vt:lpwstr/>
  </property>
  <property fmtid="{D5CDD505-2E9C-101B-9397-08002B2CF9AE}" pid="21" name="Objective-Caveats">
    <vt:lpwstr/>
  </property>
  <property fmtid="{D5CDD505-2E9C-101B-9397-08002B2CF9AE}" pid="22" name="Objective-Fund Name">
    <vt:lpwstr/>
  </property>
  <property fmtid="{D5CDD505-2E9C-101B-9397-08002B2CF9AE}" pid="23" name="Objective-Sub Sector">
    <vt:lpwstr/>
  </property>
  <property fmtid="{D5CDD505-2E9C-101B-9397-08002B2CF9AE}" pid="24" name="Objective-Reference">
    <vt:lpwstr/>
  </property>
  <property fmtid="{D5CDD505-2E9C-101B-9397-08002B2CF9AE}" pid="25" name="Objective-Financial Year">
    <vt:lpwstr/>
  </property>
  <property fmtid="{D5CDD505-2E9C-101B-9397-08002B2CF9AE}" pid="26" name="Objective-EDUMIS Number">
    <vt:lpwstr/>
  </property>
  <property fmtid="{D5CDD505-2E9C-101B-9397-08002B2CF9AE}" pid="27" name="Objective-Action">
    <vt:lpwstr/>
  </property>
  <property fmtid="{D5CDD505-2E9C-101B-9397-08002B2CF9AE}" pid="28" name="Objective-Calendar Year">
    <vt:lpwstr/>
  </property>
  <property fmtid="{D5CDD505-2E9C-101B-9397-08002B2CF9AE}" pid="29" name="Objective-Date">
    <vt:lpwstr/>
  </property>
  <property fmtid="{D5CDD505-2E9C-101B-9397-08002B2CF9AE}" pid="30" name="Objective-Responsible">
    <vt:lpwstr/>
  </property>
</Properties>
</file>