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07488" cy="5143500"/>
  <p:notesSz cx="6858000" cy="9144000"/>
  <p:defaultTextStyle>
    <a:defPPr>
      <a:defRPr lang="en-US"/>
    </a:defPPr>
    <a:lvl1pPr marL="0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7137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4273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1410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28546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35683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2820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49956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57093" algn="l" defTabSz="40713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114" y="378"/>
      </p:cViewPr>
      <p:guideLst>
        <p:guide orient="horz" pos="1620"/>
        <p:guide pos="286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062" y="1597819"/>
            <a:ext cx="7741365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6123" y="2914650"/>
            <a:ext cx="6375242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4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1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5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2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9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3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18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7631" y="154781"/>
            <a:ext cx="2039698" cy="329088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3794" y="154781"/>
            <a:ext cx="5972045" cy="329088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2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2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29" y="3305176"/>
            <a:ext cx="7741365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429" y="2180035"/>
            <a:ext cx="7741365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71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4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14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356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2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499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0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794" y="900113"/>
            <a:ext cx="4005081" cy="254555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666" y="900113"/>
            <a:ext cx="4006662" cy="254555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1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75" y="205979"/>
            <a:ext cx="8196739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374" y="1151335"/>
            <a:ext cx="402405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137" indent="0">
              <a:buNone/>
              <a:defRPr sz="1800" b="1"/>
            </a:lvl2pPr>
            <a:lvl3pPr marL="814273" indent="0">
              <a:buNone/>
              <a:defRPr sz="1600" b="1"/>
            </a:lvl3pPr>
            <a:lvl4pPr marL="1221410" indent="0">
              <a:buNone/>
              <a:defRPr sz="1400" b="1"/>
            </a:lvl4pPr>
            <a:lvl5pPr marL="1628546" indent="0">
              <a:buNone/>
              <a:defRPr sz="1400" b="1"/>
            </a:lvl5pPr>
            <a:lvl6pPr marL="2035683" indent="0">
              <a:buNone/>
              <a:defRPr sz="1400" b="1"/>
            </a:lvl6pPr>
            <a:lvl7pPr marL="2442820" indent="0">
              <a:buNone/>
              <a:defRPr sz="1400" b="1"/>
            </a:lvl7pPr>
            <a:lvl8pPr marL="2849956" indent="0">
              <a:buNone/>
              <a:defRPr sz="1400" b="1"/>
            </a:lvl8pPr>
            <a:lvl9pPr marL="3257093" indent="0">
              <a:buNone/>
              <a:defRPr sz="14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374" y="1631156"/>
            <a:ext cx="4024056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6478" y="1151335"/>
            <a:ext cx="4025636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137" indent="0">
              <a:buNone/>
              <a:defRPr sz="1800" b="1"/>
            </a:lvl2pPr>
            <a:lvl3pPr marL="814273" indent="0">
              <a:buNone/>
              <a:defRPr sz="1600" b="1"/>
            </a:lvl3pPr>
            <a:lvl4pPr marL="1221410" indent="0">
              <a:buNone/>
              <a:defRPr sz="1400" b="1"/>
            </a:lvl4pPr>
            <a:lvl5pPr marL="1628546" indent="0">
              <a:buNone/>
              <a:defRPr sz="1400" b="1"/>
            </a:lvl5pPr>
            <a:lvl6pPr marL="2035683" indent="0">
              <a:buNone/>
              <a:defRPr sz="1400" b="1"/>
            </a:lvl6pPr>
            <a:lvl7pPr marL="2442820" indent="0">
              <a:buNone/>
              <a:defRPr sz="1400" b="1"/>
            </a:lvl7pPr>
            <a:lvl8pPr marL="2849956" indent="0">
              <a:buNone/>
              <a:defRPr sz="1400" b="1"/>
            </a:lvl8pPr>
            <a:lvl9pPr marL="3257093" indent="0">
              <a:buNone/>
              <a:defRPr sz="14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6478" y="1631156"/>
            <a:ext cx="4025636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9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2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9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75" y="204787"/>
            <a:ext cx="2996301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775" y="204788"/>
            <a:ext cx="5091339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375" y="1076326"/>
            <a:ext cx="2996301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7137" indent="0">
              <a:buNone/>
              <a:defRPr sz="1100"/>
            </a:lvl2pPr>
            <a:lvl3pPr marL="814273" indent="0">
              <a:buNone/>
              <a:defRPr sz="900"/>
            </a:lvl3pPr>
            <a:lvl4pPr marL="1221410" indent="0">
              <a:buNone/>
              <a:defRPr sz="800"/>
            </a:lvl4pPr>
            <a:lvl5pPr marL="1628546" indent="0">
              <a:buNone/>
              <a:defRPr sz="800"/>
            </a:lvl5pPr>
            <a:lvl6pPr marL="2035683" indent="0">
              <a:buNone/>
              <a:defRPr sz="800"/>
            </a:lvl6pPr>
            <a:lvl7pPr marL="2442820" indent="0">
              <a:buNone/>
              <a:defRPr sz="800"/>
            </a:lvl7pPr>
            <a:lvl8pPr marL="2849956" indent="0">
              <a:buNone/>
              <a:defRPr sz="800"/>
            </a:lvl8pPr>
            <a:lvl9pPr marL="3257093" indent="0">
              <a:buNone/>
              <a:defRPr sz="8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31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131" y="3600450"/>
            <a:ext cx="5464493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5131" y="459581"/>
            <a:ext cx="5464493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7137" indent="0">
              <a:buNone/>
              <a:defRPr sz="2500"/>
            </a:lvl2pPr>
            <a:lvl3pPr marL="814273" indent="0">
              <a:buNone/>
              <a:defRPr sz="2100"/>
            </a:lvl3pPr>
            <a:lvl4pPr marL="1221410" indent="0">
              <a:buNone/>
              <a:defRPr sz="1800"/>
            </a:lvl4pPr>
            <a:lvl5pPr marL="1628546" indent="0">
              <a:buNone/>
              <a:defRPr sz="1800"/>
            </a:lvl5pPr>
            <a:lvl6pPr marL="2035683" indent="0">
              <a:buNone/>
              <a:defRPr sz="1800"/>
            </a:lvl6pPr>
            <a:lvl7pPr marL="2442820" indent="0">
              <a:buNone/>
              <a:defRPr sz="1800"/>
            </a:lvl7pPr>
            <a:lvl8pPr marL="2849956" indent="0">
              <a:buNone/>
              <a:defRPr sz="1800"/>
            </a:lvl8pPr>
            <a:lvl9pPr marL="3257093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5131" y="4025503"/>
            <a:ext cx="5464493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7137" indent="0">
              <a:buNone/>
              <a:defRPr sz="1100"/>
            </a:lvl2pPr>
            <a:lvl3pPr marL="814273" indent="0">
              <a:buNone/>
              <a:defRPr sz="900"/>
            </a:lvl3pPr>
            <a:lvl4pPr marL="1221410" indent="0">
              <a:buNone/>
              <a:defRPr sz="800"/>
            </a:lvl4pPr>
            <a:lvl5pPr marL="1628546" indent="0">
              <a:buNone/>
              <a:defRPr sz="800"/>
            </a:lvl5pPr>
            <a:lvl6pPr marL="2035683" indent="0">
              <a:buNone/>
              <a:defRPr sz="800"/>
            </a:lvl6pPr>
            <a:lvl7pPr marL="2442820" indent="0">
              <a:buNone/>
              <a:defRPr sz="800"/>
            </a:lvl7pPr>
            <a:lvl8pPr marL="2849956" indent="0">
              <a:buNone/>
              <a:defRPr sz="800"/>
            </a:lvl8pPr>
            <a:lvl9pPr marL="3257093" indent="0">
              <a:buNone/>
              <a:defRPr sz="8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6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375" y="205979"/>
            <a:ext cx="8196739" cy="857250"/>
          </a:xfrm>
          <a:prstGeom prst="rect">
            <a:avLst/>
          </a:prstGeom>
        </p:spPr>
        <p:txBody>
          <a:bodyPr vert="horz" lIns="81427" tIns="40714" rIns="81427" bIns="40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375" y="1200151"/>
            <a:ext cx="8196739" cy="3394472"/>
          </a:xfrm>
          <a:prstGeom prst="rect">
            <a:avLst/>
          </a:prstGeom>
        </p:spPr>
        <p:txBody>
          <a:bodyPr vert="horz" lIns="81427" tIns="40714" rIns="81427" bIns="40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5374" y="4767263"/>
            <a:ext cx="2125081" cy="273844"/>
          </a:xfrm>
          <a:prstGeom prst="rect">
            <a:avLst/>
          </a:prstGeom>
        </p:spPr>
        <p:txBody>
          <a:bodyPr vert="horz" lIns="81427" tIns="40714" rIns="81427" bIns="4071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8978C-2FCF-0D42-ABFD-C9CA6B8A2615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1725" y="4767263"/>
            <a:ext cx="2884038" cy="273844"/>
          </a:xfrm>
          <a:prstGeom prst="rect">
            <a:avLst/>
          </a:prstGeom>
        </p:spPr>
        <p:txBody>
          <a:bodyPr vert="horz" lIns="81427" tIns="40714" rIns="81427" bIns="4071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27033" y="4767263"/>
            <a:ext cx="2125081" cy="273844"/>
          </a:xfrm>
          <a:prstGeom prst="rect">
            <a:avLst/>
          </a:prstGeom>
        </p:spPr>
        <p:txBody>
          <a:bodyPr vert="horz" lIns="81427" tIns="40714" rIns="81427" bIns="4071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A0FB7-9CFC-234A-B112-31BCA621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3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07137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352" indent="-305352" algn="l" defTabSz="40713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1597" indent="-254460" algn="l" defTabSz="407137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7842" indent="-203568" algn="l" defTabSz="40713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4978" indent="-203568" algn="l" defTabSz="407137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2115" indent="-203568" algn="l" defTabSz="407137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9251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6388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3525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0661" indent="-203568" algn="l" defTabSz="40713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137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4273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1410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8546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5683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2820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9956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7093" algn="l" defTabSz="40713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 descr="Year 11_Te Ao Ohanga Maori_Our place in the Economy_Powerpoint Presentation_ENG_3.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7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3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68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16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33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76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00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78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56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19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70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40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61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64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86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2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9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7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99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52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42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Year 11_Te Ao Ohanga Maori_Our place in the Economy_Powerpoint Presentation_ENG_3.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9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97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DC4691BF00A443899034738234036697" version="1.0.0">
  <systemFields>
    <field name="Objective-Id">
      <value order="0">A1194045</value>
    </field>
    <field name="Objective-Title">
      <value order="0">RF Year 11 Teacher presentation</value>
    </field>
    <field name="Objective-Description">
      <value order="0"/>
    </field>
    <field name="Objective-CreationStamp">
      <value order="0">2018-03-27T20:40:57Z</value>
    </field>
    <field name="Objective-IsApproved">
      <value order="0">false</value>
    </field>
    <field name="Objective-IsPublished">
      <value order="0">true</value>
    </field>
    <field name="Objective-DatePublished">
      <value order="0">2018-03-28T00:16:44Z</value>
    </field>
    <field name="Objective-ModificationStamp">
      <value order="0">2018-03-28T00:16:44Z</value>
    </field>
    <field name="Objective-Owner">
      <value order="0">Megan Martin</value>
    </field>
    <field name="Objective-Path">
      <value order="0">Objective Global Folder:TEC Global Folder:Career Development:Rangatahi Futures:English:Year 11:CD-R-Rangatahi Futures-English-Year 11- FINALS -NO:Web - Rangatahi Futures Year 11 - English Final Resources</value>
    </field>
    <field name="Objective-Parent">
      <value order="0">Web - Rangatahi Futures Year 11 - English Final Resources</value>
    </field>
    <field name="Objective-State">
      <value order="0">Published</value>
    </field>
    <field name="Objective-VersionId">
      <value order="0">vA2701517</value>
    </field>
    <field name="Objective-Version">
      <value order="0">1.0</value>
    </field>
    <field name="Objective-VersionNumber">
      <value order="0">1</value>
    </field>
    <field name="Objective-VersionComment">
      <value order="0"/>
    </field>
    <field name="Objective-FileNumber">
      <value order="0">qA90699</value>
    </field>
    <field name="Objective-Classification">
      <value order="0"/>
    </field>
    <field name="Objective-Caveats">
      <value order="0"/>
    </field>
  </systemFields>
  <catalogues>
    <catalogue name="Document Type Catalogue" type="type" ori="id:cA6">
      <field name="Objective-Fund Name">
        <value order="0"/>
      </field>
      <field name="Objective-Sub Sector">
        <value order="0"/>
      </field>
      <field name="Objective-Reference">
        <value order="0"/>
      </field>
      <field name="Objective-Financial Year">
        <value order="0"/>
      </field>
      <field name="Objective-EDUMIS Number">
        <value order="0"/>
      </field>
      <field name="Objective-Action">
        <value order="0"/>
      </field>
      <field name="Objective-Calendar Year">
        <value order="0"/>
      </field>
      <field name="Objective-Date">
        <value order="0"/>
      </field>
      <field name="Objective-Responsible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DC4691BF00A4438990347382340366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Custom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Homegrown Creative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 Clark</dc:creator>
  <cp:lastModifiedBy>Megan Martin</cp:lastModifiedBy>
  <cp:revision>4</cp:revision>
  <dcterms:created xsi:type="dcterms:W3CDTF">2018-01-25T19:57:49Z</dcterms:created>
  <dcterms:modified xsi:type="dcterms:W3CDTF">2018-11-14T02:46:34Z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A1194045</vt:lpwstr>
  </property>
  <property fmtid="{D5CDD505-2E9C-101B-9397-08002B2CF9AE}" pid="4" name="Objective-Title">
    <vt:lpwstr>RF Year 11 Teacher presentation</vt:lpwstr>
  </property>
  <property fmtid="{D5CDD505-2E9C-101B-9397-08002B2CF9AE}" pid="5" name="Objective-Description">
    <vt:lpwstr/>
  </property>
  <property fmtid="{D5CDD505-2E9C-101B-9397-08002B2CF9AE}" pid="6" name="Objective-CreationStamp">
    <vt:filetime>2018-03-27T20:40:57Z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2018-03-28T00:16:44Z</vt:filetime>
  </property>
  <property fmtid="{D5CDD505-2E9C-101B-9397-08002B2CF9AE}" pid="10" name="Objective-ModificationStamp">
    <vt:filetime>2018-03-28T00:16:44Z</vt:filetime>
  </property>
  <property fmtid="{D5CDD505-2E9C-101B-9397-08002B2CF9AE}" pid="11" name="Objective-Owner">
    <vt:lpwstr>Megan Martin</vt:lpwstr>
  </property>
  <property fmtid="{D5CDD505-2E9C-101B-9397-08002B2CF9AE}" pid="12" name="Objective-Path">
    <vt:lpwstr>Objective Global Folder:TEC Global Folder:Career Development:Rangatahi Futures:English:Year 11:CD-R-Rangatahi Futures-English-Year 11- FINALS -NO:Web - Rangatahi Futures Year 11 - English Final Resources</vt:lpwstr>
  </property>
  <property fmtid="{D5CDD505-2E9C-101B-9397-08002B2CF9AE}" pid="13" name="Objective-Parent">
    <vt:lpwstr>Web - Rangatahi Futures Year 11 - English Final Resources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vA2701517</vt:lpwstr>
  </property>
  <property fmtid="{D5CDD505-2E9C-101B-9397-08002B2CF9AE}" pid="16" name="Objective-Version">
    <vt:lpwstr>1.0</vt:lpwstr>
  </property>
  <property fmtid="{D5CDD505-2E9C-101B-9397-08002B2CF9AE}" pid="17" name="Objective-VersionNumber">
    <vt:r8>1</vt:r8>
  </property>
  <property fmtid="{D5CDD505-2E9C-101B-9397-08002B2CF9AE}" pid="18" name="Objective-VersionComment">
    <vt:lpwstr/>
  </property>
  <property fmtid="{D5CDD505-2E9C-101B-9397-08002B2CF9AE}" pid="19" name="Objective-FileNumber">
    <vt:lpwstr>qA90699</vt:lpwstr>
  </property>
  <property fmtid="{D5CDD505-2E9C-101B-9397-08002B2CF9AE}" pid="20" name="Objective-Classification">
    <vt:lpwstr/>
  </property>
  <property fmtid="{D5CDD505-2E9C-101B-9397-08002B2CF9AE}" pid="21" name="Objective-Caveats">
    <vt:lpwstr/>
  </property>
  <property fmtid="{D5CDD505-2E9C-101B-9397-08002B2CF9AE}" pid="22" name="Objective-Fund Name">
    <vt:lpwstr/>
  </property>
  <property fmtid="{D5CDD505-2E9C-101B-9397-08002B2CF9AE}" pid="23" name="Objective-Sub Sector">
    <vt:lpwstr/>
  </property>
  <property fmtid="{D5CDD505-2E9C-101B-9397-08002B2CF9AE}" pid="24" name="Objective-Reference">
    <vt:lpwstr/>
  </property>
  <property fmtid="{D5CDD505-2E9C-101B-9397-08002B2CF9AE}" pid="25" name="Objective-Financial Year">
    <vt:lpwstr/>
  </property>
  <property fmtid="{D5CDD505-2E9C-101B-9397-08002B2CF9AE}" pid="26" name="Objective-EDUMIS Number">
    <vt:lpwstr/>
  </property>
  <property fmtid="{D5CDD505-2E9C-101B-9397-08002B2CF9AE}" pid="27" name="Objective-Action">
    <vt:lpwstr/>
  </property>
  <property fmtid="{D5CDD505-2E9C-101B-9397-08002B2CF9AE}" pid="28" name="Objective-Calendar Year">
    <vt:lpwstr/>
  </property>
  <property fmtid="{D5CDD505-2E9C-101B-9397-08002B2CF9AE}" pid="29" name="Objective-Date">
    <vt:lpwstr/>
  </property>
  <property fmtid="{D5CDD505-2E9C-101B-9397-08002B2CF9AE}" pid="30" name="Objective-Responsible">
    <vt:lpwstr/>
  </property>
</Properties>
</file>